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7" r:id="rId8"/>
    <p:sldId id="268" r:id="rId9"/>
    <p:sldId id="269" r:id="rId10"/>
    <p:sldId id="264" r:id="rId11"/>
    <p:sldId id="285" r:id="rId12"/>
  </p:sldIdLst>
  <p:sldSz cx="9144000" cy="6858000" type="screen4x3"/>
  <p:notesSz cx="6858000" cy="9144000"/>
  <p:custShowLst>
    <p:custShow name="SPAGNOLO" id="0">
      <p:sldLst>
        <p:sld r:id="rId4"/>
        <p:sld r:id="rId5"/>
        <p:sld r:id="rId6"/>
      </p:sldLst>
    </p:custShow>
    <p:custShow name="ITALIANO" id="1">
      <p:sldLst>
        <p:sld r:id="rId7"/>
        <p:sld r:id="rId8"/>
        <p:sld r:id="rId9"/>
        <p:sld r:id="rId10"/>
      </p:sldLst>
    </p:custShow>
    <p:custShow name="STORIA" id="2">
      <p:sldLst>
        <p:sld r:id="rId11"/>
      </p:sldLst>
    </p:custShow>
  </p:custShow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800000"/>
    <a:srgbClr val="000099"/>
    <a:srgbClr val="660033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 showGuides="1">
      <p:cViewPr varScale="1">
        <p:scale>
          <a:sx n="65" d="100"/>
          <a:sy n="65" d="100"/>
        </p:scale>
        <p:origin x="5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8C09B-6841-42C6-B195-4BAB38A380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2D94D-E2E5-47E1-9869-BB563A86763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DD6AB-3E98-4C0C-B0F3-72E2D019F9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FBBC-DCFF-4897-92EE-84821A2697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C06C6-FD41-4793-8413-267CC84103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5F654-FF4B-4C77-A198-F5E2FD2292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CB8C0-CB09-4D32-8C06-B384729A4C5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66640-B82F-40E4-B99A-9E88E3D0D36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5A4E-7CDE-40EF-A901-087C720E2A8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3B44A-9D8F-4C8B-86AD-86ED6A0B7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6D1AA-58FE-4C67-9CAA-9AA44564814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EE7F2"/>
            </a:gs>
            <a:gs pos="17999">
              <a:srgbClr val="FBD49C"/>
            </a:gs>
            <a:gs pos="39000">
              <a:srgbClr val="FBA97D"/>
            </a:gs>
            <a:gs pos="64000">
              <a:srgbClr val="FAC77D"/>
            </a:gs>
            <a:gs pos="82001">
              <a:srgbClr val="FEE7F2"/>
            </a:gs>
            <a:gs pos="100000">
              <a:srgbClr val="FBEAC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46A2F92-1D0C-40AD-B907-1540A8D656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omoemanager.it/tag/tempio-di-adriano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mDeqjrSJs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772400" cy="3429000"/>
          </a:xfrm>
        </p:spPr>
        <p:txBody>
          <a:bodyPr/>
          <a:lstStyle/>
          <a:p>
            <a:pPr eaLnBrk="1" hangingPunct="1"/>
            <a:r>
              <a:rPr lang="it-IT" sz="7200" b="1" dirty="0">
                <a:solidFill>
                  <a:srgbClr val="800000"/>
                </a:solidFill>
                <a:latin typeface="Tahoma" pitchFamily="34" charset="0"/>
              </a:rPr>
              <a:t>EL GRITO CONTRA LA GUERRA</a:t>
            </a:r>
            <a:endParaRPr lang="it-IT" sz="4000" dirty="0">
              <a:solidFill>
                <a:srgbClr val="8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648200"/>
            <a:ext cx="6400800" cy="1752600"/>
          </a:xfrm>
        </p:spPr>
        <p:txBody>
          <a:bodyPr/>
          <a:lstStyle/>
          <a:p>
            <a:pPr eaLnBrk="1" hangingPunct="1"/>
            <a:r>
              <a:rPr lang="it-IT" dirty="0">
                <a:solidFill>
                  <a:srgbClr val="800000"/>
                </a:solidFill>
              </a:rPr>
              <a:t>a cura di </a:t>
            </a:r>
          </a:p>
          <a:p>
            <a:pPr eaLnBrk="1" hangingPunct="1"/>
            <a:r>
              <a:rPr lang="it-IT" dirty="0">
                <a:solidFill>
                  <a:srgbClr val="800000"/>
                </a:solidFill>
              </a:rPr>
              <a:t>Luigi Pasini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it-IT" sz="4000"/>
            </a:br>
            <a:br>
              <a:rPr lang="it-IT" sz="4000"/>
            </a:br>
            <a:r>
              <a:rPr lang="it-IT">
                <a:solidFill>
                  <a:srgbClr val="800000"/>
                </a:solidFill>
                <a:latin typeface="Tahoma" pitchFamily="34" charset="0"/>
              </a:rPr>
              <a:t>IDEOLOGIA E VIOLENZA DELLA GUERRA CIVILE SPAGNOLA</a:t>
            </a:r>
            <a:br>
              <a:rPr lang="it-IT" sz="4000"/>
            </a:br>
            <a:endParaRPr lang="it-IT" sz="4000"/>
          </a:p>
        </p:txBody>
      </p:sp>
      <p:pic>
        <p:nvPicPr>
          <p:cNvPr id="12292" name="Picture 4" descr="tesina"/>
          <p:cNvPicPr>
            <a:picLocks noChangeAspect="1" noChangeArrowheads="1"/>
          </p:cNvPicPr>
          <p:nvPr/>
        </p:nvPicPr>
        <p:blipFill>
          <a:blip r:embed="rId2" cstate="print"/>
          <a:srcRect l="34421" t="24796" r="20923" b="38147"/>
          <a:stretch>
            <a:fillRect/>
          </a:stretch>
        </p:blipFill>
        <p:spPr bwMode="auto">
          <a:xfrm>
            <a:off x="533400" y="2590800"/>
            <a:ext cx="4953000" cy="2906713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867400" y="2209800"/>
            <a:ext cx="2819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i="1" dirty="0">
                <a:solidFill>
                  <a:srgbClr val="800000"/>
                </a:solidFill>
              </a:rPr>
              <a:t>Una testimonianza dell’anticlericalismo del Fronte Popolare spagnolo: giovani repubblicani hanno distrutto statue di Santi e ne mostrano le teste come trofei.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B5E544-2BE1-4516-96B2-C777EAEE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Platea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44829B59-0810-46F5-9049-D12E44E61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981200" y="1752600"/>
            <a:ext cx="4806842" cy="3197030"/>
          </a:xfrm>
        </p:spPr>
      </p:pic>
    </p:spTree>
    <p:extLst>
      <p:ext uri="{BB962C8B-B14F-4D97-AF65-F5344CB8AC3E}">
        <p14:creationId xmlns:p14="http://schemas.microsoft.com/office/powerpoint/2010/main" val="188408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6000">
                <a:solidFill>
                  <a:srgbClr val="800000"/>
                </a:solidFill>
                <a:latin typeface="Tahoma" pitchFamily="34" charset="0"/>
              </a:rPr>
              <a:t>INDICE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it-IT" dirty="0">
                <a:solidFill>
                  <a:srgbClr val="660033"/>
                </a:solidFill>
                <a:latin typeface="Tahoma" pitchFamily="34" charset="0"/>
                <a:hlinkClick r:id="" action="ppaction://customshow?id=0&amp;return=true"/>
              </a:rPr>
              <a:t>LA GUERRA CIVIL Y GUERNICA</a:t>
            </a:r>
            <a:endParaRPr lang="it-IT" dirty="0">
              <a:solidFill>
                <a:srgbClr val="660033"/>
              </a:solidFill>
              <a:latin typeface="Tahoma" pitchFamily="34" charset="0"/>
            </a:endParaRPr>
          </a:p>
          <a:p>
            <a:pPr algn="ctr" eaLnBrk="1" hangingPunct="1">
              <a:buFontTx/>
              <a:buNone/>
            </a:pPr>
            <a:endParaRPr lang="it-IT" dirty="0">
              <a:solidFill>
                <a:srgbClr val="660033"/>
              </a:solidFill>
              <a:latin typeface="Tahoma" pitchFamily="34" charset="0"/>
            </a:endParaRPr>
          </a:p>
          <a:p>
            <a:pPr algn="ctr" eaLnBrk="1" hangingPunct="1"/>
            <a:r>
              <a:rPr lang="it-IT" dirty="0">
                <a:solidFill>
                  <a:srgbClr val="660033"/>
                </a:solidFill>
                <a:latin typeface="Tahoma" pitchFamily="34" charset="0"/>
                <a:hlinkClick r:id="" action="ppaction://customshow?id=2&amp;return=true"/>
              </a:rPr>
              <a:t>IDEOLOGIA E VIOLENZA DELLA GUERRA CIVILE SPAGNOLA</a:t>
            </a:r>
            <a:endParaRPr lang="it-IT" dirty="0">
              <a:solidFill>
                <a:srgbClr val="660033"/>
              </a:solidFill>
              <a:latin typeface="Tahoma" pitchFamily="34" charset="0"/>
            </a:endParaRPr>
          </a:p>
          <a:p>
            <a:pPr algn="ctr" eaLnBrk="1" hangingPunct="1">
              <a:buFontTx/>
              <a:buNone/>
            </a:pPr>
            <a:endParaRPr lang="it-IT" dirty="0">
              <a:solidFill>
                <a:srgbClr val="660033"/>
              </a:solidFill>
              <a:latin typeface="Tahoma" pitchFamily="34" charset="0"/>
            </a:endParaRPr>
          </a:p>
          <a:p>
            <a:pPr algn="ctr" eaLnBrk="1" hangingPunct="1"/>
            <a:r>
              <a:rPr lang="it-IT" dirty="0">
                <a:solidFill>
                  <a:srgbClr val="660033"/>
                </a:solidFill>
                <a:latin typeface="Tahoma" pitchFamily="34" charset="0"/>
                <a:hlinkClick r:id="" action="ppaction://customshow?id=1&amp;return=true"/>
              </a:rPr>
              <a:t>POETI CONTRO LA GUERRA</a:t>
            </a:r>
            <a:endParaRPr lang="it-IT" dirty="0">
              <a:solidFill>
                <a:srgbClr val="660033"/>
              </a:solidFill>
              <a:latin typeface="Tahoma" pitchFamily="34" charset="0"/>
            </a:endParaRPr>
          </a:p>
          <a:p>
            <a:pPr algn="ctr" eaLnBrk="1" hangingPunct="1"/>
            <a:endParaRPr lang="it-IT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sz="2500" i="1">
                <a:solidFill>
                  <a:srgbClr val="660033"/>
                </a:solidFill>
                <a:latin typeface="Tahoma" pitchFamily="34" charset="0"/>
              </a:rPr>
              <a:t>“ La pintura no està echa solo para decorar las habitaciones..</a:t>
            </a:r>
            <a:br>
              <a:rPr lang="it-IT" sz="2500" i="1">
                <a:solidFill>
                  <a:srgbClr val="660033"/>
                </a:solidFill>
                <a:latin typeface="Tahoma" pitchFamily="34" charset="0"/>
              </a:rPr>
            </a:br>
            <a:r>
              <a:rPr lang="it-IT" sz="2500" i="1">
                <a:solidFill>
                  <a:srgbClr val="660033"/>
                </a:solidFill>
                <a:latin typeface="Tahoma" pitchFamily="34" charset="0"/>
              </a:rPr>
              <a:t>Es un instrumento de guerra ofensivo y defensivo contra el enemigo. ”</a:t>
            </a:r>
            <a:br>
              <a:rPr lang="it-IT" sz="2500" i="1">
                <a:solidFill>
                  <a:srgbClr val="660033"/>
                </a:solidFill>
                <a:latin typeface="Tahoma" pitchFamily="34" charset="0"/>
              </a:rPr>
            </a:br>
            <a:br>
              <a:rPr lang="it-IT" sz="2500" i="1">
                <a:solidFill>
                  <a:srgbClr val="660033"/>
                </a:solidFill>
                <a:latin typeface="Tahoma" pitchFamily="34" charset="0"/>
              </a:rPr>
            </a:br>
            <a:r>
              <a:rPr lang="it-IT" sz="2000" b="1">
                <a:solidFill>
                  <a:srgbClr val="660033"/>
                </a:solidFill>
                <a:latin typeface="Tahoma" pitchFamily="34" charset="0"/>
              </a:rPr>
              <a:t>PABLO PICASSO</a:t>
            </a:r>
          </a:p>
          <a:p>
            <a:pPr eaLnBrk="1" hangingPunct="1">
              <a:buFontTx/>
              <a:buNone/>
            </a:pPr>
            <a:endParaRPr lang="it-IT" sz="2000">
              <a:solidFill>
                <a:srgbClr val="660033"/>
              </a:solidFill>
            </a:endParaRPr>
          </a:p>
        </p:txBody>
      </p:sp>
      <p:pic>
        <p:nvPicPr>
          <p:cNvPr id="6148" name="Picture 4" descr="guer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343400" cy="27146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34000" y="685800"/>
            <a:ext cx="3200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400">
                <a:solidFill>
                  <a:srgbClr val="660033"/>
                </a:solidFill>
                <a:latin typeface="Tahoma" pitchFamily="34" charset="0"/>
              </a:rPr>
              <a:t>LA GUERRA </a:t>
            </a:r>
            <a:r>
              <a:rPr lang="it-IT" sz="4400">
                <a:solidFill>
                  <a:srgbClr val="660033"/>
                </a:solidFill>
                <a:latin typeface="Tahoma" pitchFamily="34" charset="0"/>
                <a:hlinkClick r:id="rId3"/>
              </a:rPr>
              <a:t>CIVIL ESPA</a:t>
            </a:r>
            <a:r>
              <a:rPr lang="it-IT" sz="4400">
                <a:solidFill>
                  <a:srgbClr val="660033"/>
                </a:solidFill>
                <a:latin typeface="Tahoma" pitchFamily="34" charset="0"/>
                <a:cs typeface="Arial" charset="0"/>
                <a:hlinkClick r:id="rId3"/>
              </a:rPr>
              <a:t>ÑOLA</a:t>
            </a:r>
            <a:endParaRPr lang="it-IT" sz="4400">
              <a:solidFill>
                <a:srgbClr val="660033"/>
              </a:solidFill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 advAuto="0"/>
      <p:bldP spid="61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9600" y="685800"/>
            <a:ext cx="4419600" cy="472440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it-IT" sz="2200" i="1" u="sng">
                <a:solidFill>
                  <a:srgbClr val="660033"/>
                </a:solidFill>
                <a:latin typeface="Tahoma" pitchFamily="34" charset="0"/>
              </a:rPr>
              <a:t>“</a:t>
            </a:r>
            <a:r>
              <a:rPr lang="it-IT" sz="2200" i="1" u="sng">
                <a:solidFill>
                  <a:srgbClr val="660033"/>
                </a:solidFill>
                <a:latin typeface="Tahoma" pitchFamily="34" charset="0"/>
                <a:cs typeface="Arial" charset="0"/>
              </a:rPr>
              <a:t>¿</a:t>
            </a:r>
            <a:r>
              <a:rPr lang="it-IT" sz="2200" i="1" u="sng">
                <a:solidFill>
                  <a:srgbClr val="660033"/>
                </a:solidFill>
                <a:latin typeface="Tahoma" pitchFamily="34" charset="0"/>
              </a:rPr>
              <a:t>Que creen usted que es un artista?</a:t>
            </a:r>
            <a:br>
              <a:rPr lang="it-IT" sz="2200" i="1" u="sng">
                <a:solidFill>
                  <a:srgbClr val="660033"/>
                </a:solidFill>
                <a:latin typeface="Tahoma" pitchFamily="34" charset="0"/>
              </a:rPr>
            </a:br>
            <a:r>
              <a:rPr lang="it-IT" sz="2200" i="1" u="sng">
                <a:solidFill>
                  <a:srgbClr val="660033"/>
                </a:solidFill>
                <a:latin typeface="Tahoma" pitchFamily="34" charset="0"/>
              </a:rPr>
              <a:t>El artista es un ser polìtico que vive pendiente y conciente de todos acontecimientos –desoladores, de actualidad o placenteros- que occuren en el mundo y reacciona ante ellos.</a:t>
            </a:r>
            <a:br>
              <a:rPr lang="it-IT" sz="2200" i="1" u="sng">
                <a:solidFill>
                  <a:srgbClr val="660033"/>
                </a:solidFill>
                <a:latin typeface="Tahoma" pitchFamily="34" charset="0"/>
              </a:rPr>
            </a:br>
            <a:r>
              <a:rPr lang="it-IT" sz="2200" i="1" u="sng">
                <a:solidFill>
                  <a:srgbClr val="660033"/>
                </a:solidFill>
                <a:latin typeface="Tahoma" pitchFamily="34" charset="0"/>
              </a:rPr>
              <a:t>Por el artista,</a:t>
            </a:r>
            <a:r>
              <a:rPr lang="it-IT" sz="2200" i="1" u="sng">
                <a:solidFill>
                  <a:srgbClr val="660033"/>
                </a:solidFill>
                <a:latin typeface="Tahoma" pitchFamily="34" charset="0"/>
                <a:cs typeface="Arial" charset="0"/>
              </a:rPr>
              <a:t> la pintura no existe sòlo para decorar las paredes de las casa. Es un arma que sirve para atacar el enemigo y para defenderse de èl”</a:t>
            </a:r>
          </a:p>
          <a:p>
            <a:pPr algn="r" eaLnBrk="1" hangingPunct="1">
              <a:buFontTx/>
              <a:buNone/>
            </a:pPr>
            <a:br>
              <a:rPr lang="it-IT" sz="1800">
                <a:solidFill>
                  <a:srgbClr val="660033"/>
                </a:solidFill>
                <a:latin typeface="Tahoma" pitchFamily="34" charset="0"/>
                <a:cs typeface="Arial" charset="0"/>
              </a:rPr>
            </a:br>
            <a:r>
              <a:rPr lang="it-IT" sz="1800">
                <a:solidFill>
                  <a:srgbClr val="660033"/>
                </a:solidFill>
                <a:latin typeface="Tahoma" pitchFamily="34" charset="0"/>
                <a:cs typeface="Arial" charset="0"/>
              </a:rPr>
              <a:t>PABLO PICASSO</a:t>
            </a:r>
          </a:p>
        </p:txBody>
      </p:sp>
      <p:pic>
        <p:nvPicPr>
          <p:cNvPr id="7172" name="Picture 4" descr="guern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30575"/>
            <a:ext cx="4038600" cy="29940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3657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000" b="1">
                <a:solidFill>
                  <a:srgbClr val="660033"/>
                </a:solidFill>
                <a:latin typeface="Tahoma" pitchFamily="34" charset="0"/>
              </a:rPr>
              <a:t>EL BOMBARDEO DE GUERNICA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  <p:bldP spid="717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guern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10600" cy="39401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81000" y="5334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000">
                <a:solidFill>
                  <a:srgbClr val="660033"/>
                </a:solidFill>
                <a:latin typeface="Tahoma" pitchFamily="34" charset="0"/>
              </a:rPr>
              <a:t>GUERNICA de PABLO PICASSO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>
                <a:solidFill>
                  <a:srgbClr val="800000"/>
                </a:solidFill>
              </a:rPr>
              <a:t>ERMETISMO</a:t>
            </a:r>
          </a:p>
        </p:txBody>
      </p:sp>
      <p:pic>
        <p:nvPicPr>
          <p:cNvPr id="19460" name="Picture 4" descr="campo di marte rivista"/>
          <p:cNvPicPr>
            <a:picLocks noChangeAspect="1" noChangeArrowheads="1"/>
          </p:cNvPicPr>
          <p:nvPr/>
        </p:nvPicPr>
        <p:blipFill rotWithShape="1">
          <a:blip r:embed="rId2" cstate="print"/>
          <a:srcRect l="-10445" t="-2686" r="10445" b="2686"/>
          <a:stretch/>
        </p:blipFill>
        <p:spPr bwMode="auto">
          <a:xfrm>
            <a:off x="1440000" y="1080000"/>
            <a:ext cx="5181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800" i="1" u="sng">
                <a:solidFill>
                  <a:srgbClr val="800000"/>
                </a:solidFill>
                <a:latin typeface="Tahoma" pitchFamily="34" charset="0"/>
              </a:rPr>
              <a:t>Non gridate più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Cessate d’uccidere i morti,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Non gridate più, non gridate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Se li volete ancora udire,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Se sperate di non perire.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Hanno l’impercettibile sussurro,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Non fanno più rumore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Del crescere dell’erba,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Lieta dove non passa l’uomo.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					</a:t>
            </a:r>
            <a:r>
              <a:rPr lang="it-IT" sz="1600" b="1">
                <a:solidFill>
                  <a:srgbClr val="800000"/>
                </a:solidFill>
                <a:latin typeface="Tahoma" pitchFamily="34" charset="0"/>
              </a:rPr>
              <a:t>GIUSEPPE UNGARETTI</a:t>
            </a:r>
          </a:p>
        </p:txBody>
      </p:sp>
      <p:pic>
        <p:nvPicPr>
          <p:cNvPr id="15364" name="Picture 4" descr="UNGARET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1579563" cy="19050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it-IT" sz="4800" i="1" u="sng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4800" i="1" u="sng">
                <a:solidFill>
                  <a:srgbClr val="800000"/>
                </a:solidFill>
                <a:latin typeface="Tahoma" pitchFamily="34" charset="0"/>
              </a:rPr>
              <a:t>Alle fronde dei salici</a:t>
            </a:r>
            <a:br>
              <a:rPr lang="it-IT" sz="4000"/>
            </a:br>
            <a:endParaRPr lang="it-IT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it-IT" sz="1000" i="1">
              <a:solidFill>
                <a:srgbClr val="800000"/>
              </a:solidFill>
              <a:latin typeface="Tahoma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E come potevamo noi cantare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con il piede straniero sopra il cuore,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fra i morti abbandonati nelle piazze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sull’erba dura di ghiaccio, al lamento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d’agnello dei fanciulli, all’urlo nero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della madre che andava incontro al figlio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crocifisso sul palo del telegrafo?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Alle fronde dei salici, per voto, 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anche le nostre cetre erano appese,</a:t>
            </a:r>
            <a:br>
              <a:rPr lang="it-IT" sz="28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800" i="1">
                <a:solidFill>
                  <a:srgbClr val="800000"/>
                </a:solidFill>
                <a:latin typeface="Tahoma" pitchFamily="34" charset="0"/>
              </a:rPr>
              <a:t>oscillavano al triste vento.</a:t>
            </a:r>
            <a:br>
              <a:rPr lang="it-IT" sz="7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7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7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7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7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700" i="1">
                <a:solidFill>
                  <a:srgbClr val="800000"/>
                </a:solidFill>
                <a:latin typeface="Tahoma" pitchFamily="34" charset="0"/>
              </a:rPr>
              <a:t>				</a:t>
            </a:r>
            <a:r>
              <a:rPr lang="it-IT" sz="2000" b="1">
                <a:solidFill>
                  <a:srgbClr val="800000"/>
                </a:solidFill>
                <a:latin typeface="Tahoma" pitchFamily="34" charset="0"/>
              </a:rPr>
              <a:t>SALVATORE QUASIMODO</a:t>
            </a:r>
          </a:p>
        </p:txBody>
      </p:sp>
      <p:pic>
        <p:nvPicPr>
          <p:cNvPr id="16388" name="Picture 4" descr="QUASIMODO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05400"/>
            <a:ext cx="1433513" cy="14573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it-IT" sz="4800" i="1" u="sng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4800" i="1" u="sng">
                <a:solidFill>
                  <a:srgbClr val="800000"/>
                </a:solidFill>
                <a:latin typeface="Tahoma" pitchFamily="34" charset="0"/>
              </a:rPr>
              <a:t>Milano, agosto 1943</a:t>
            </a:r>
            <a:br>
              <a:rPr lang="it-IT" sz="4000">
                <a:solidFill>
                  <a:srgbClr val="800000"/>
                </a:solidFill>
              </a:rPr>
            </a:br>
            <a:endParaRPr lang="it-IT" sz="4000">
              <a:solidFill>
                <a:srgbClr val="80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Invano cerchi tra la polvere,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povera mano, la città è morta.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È morta: s’è udito l’ultimo rombo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sul cuore del Naviglio. E l’usignolo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è caduto dall’antenna, alta sul convento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dove cantava prima del tramonto.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Non scavate pozzi nei cortili: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i vivi non hanno più sete.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Non toccate i morti, così rossi, così gonfi,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lasciateli nella terra delle loro case: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la città è morta.</a:t>
            </a: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br>
              <a:rPr lang="it-IT" sz="2600" i="1">
                <a:solidFill>
                  <a:srgbClr val="800000"/>
                </a:solidFill>
                <a:latin typeface="Tahoma" pitchFamily="34" charset="0"/>
              </a:rPr>
            </a:br>
            <a:r>
              <a:rPr lang="it-IT" sz="2600" i="1">
                <a:solidFill>
                  <a:srgbClr val="800000"/>
                </a:solidFill>
                <a:latin typeface="Tahoma" pitchFamily="34" charset="0"/>
              </a:rPr>
              <a:t>				</a:t>
            </a:r>
            <a:r>
              <a:rPr lang="it-IT" sz="1600" b="1">
                <a:solidFill>
                  <a:srgbClr val="800000"/>
                </a:solidFill>
                <a:latin typeface="Tahoma" pitchFamily="34" charset="0"/>
              </a:rPr>
              <a:t>SALVATORE QUASIMODO</a:t>
            </a:r>
          </a:p>
        </p:txBody>
      </p:sp>
      <p:pic>
        <p:nvPicPr>
          <p:cNvPr id="17412" name="Picture 4" descr="QUASIMO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48200"/>
            <a:ext cx="1312863" cy="19431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 advAuto="0"/>
    </p:bld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</Words>
  <Application>Microsoft Office PowerPoint</Application>
  <PresentationFormat>Presentazione su schermo (4:3)</PresentationFormat>
  <Paragraphs>26</Paragraphs>
  <Slides>11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  <vt:variant>
        <vt:lpstr>Presentazioni personalizzate</vt:lpstr>
      </vt:variant>
      <vt:variant>
        <vt:i4>3</vt:i4>
      </vt:variant>
    </vt:vector>
  </HeadingPairs>
  <TitlesOfParts>
    <vt:vector size="17" baseType="lpstr">
      <vt:lpstr>Arial</vt:lpstr>
      <vt:lpstr>Tahoma</vt:lpstr>
      <vt:lpstr>Struttura predefinita</vt:lpstr>
      <vt:lpstr>EL GRITO CONTRA LA GUERRA</vt:lpstr>
      <vt:lpstr>INDICE</vt:lpstr>
      <vt:lpstr>Presentazione standard di PowerPoint</vt:lpstr>
      <vt:lpstr>Presentazione standard di PowerPoint</vt:lpstr>
      <vt:lpstr>Presentazione standard di PowerPoint</vt:lpstr>
      <vt:lpstr>ERMETISMO</vt:lpstr>
      <vt:lpstr>Non gridate più</vt:lpstr>
      <vt:lpstr> Alle fronde dei salici </vt:lpstr>
      <vt:lpstr> Milano, agosto 1943 </vt:lpstr>
      <vt:lpstr>  IDEOLOGIA E VIOLENZA DELLA GUERRA CIVILE SPAGNOLA </vt:lpstr>
      <vt:lpstr>Platea</vt:lpstr>
      <vt:lpstr>SPAGNOLO</vt:lpstr>
      <vt:lpstr>ITALIANO</vt:lpstr>
      <vt:lpstr>STORIA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Luigi Pasini</dc:creator>
  <cp:lastModifiedBy>Luigi</cp:lastModifiedBy>
  <cp:revision>57</cp:revision>
  <cp:lastPrinted>1601-01-01T00:00:00Z</cp:lastPrinted>
  <dcterms:created xsi:type="dcterms:W3CDTF">1601-01-01T00:00:00Z</dcterms:created>
  <dcterms:modified xsi:type="dcterms:W3CDTF">2018-08-04T06:22:33Z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